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j0So5KcLluO1GR/ozadlbuiWM1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7f137214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47f137214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81bff5c53_6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481bff5c53_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ctrTitle"/>
          </p:nvPr>
        </p:nvSpPr>
        <p:spPr>
          <a:xfrm>
            <a:off x="1259632" y="2420888"/>
            <a:ext cx="6552728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body" idx="1"/>
          </p:nvPr>
        </p:nvSpPr>
        <p:spPr>
          <a:xfrm>
            <a:off x="395536" y="184482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259632" y="2420888"/>
            <a:ext cx="6552728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“The game of Life”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371600" y="37471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2900"/>
              <a:t>The project is made 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2900"/>
              <a:t>by Anastasia Kalugina and Danila Nazarov</a:t>
            </a:r>
            <a:endParaRPr sz="29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C1435B-3DFD-3BE5-130C-36737F44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737" y="3292967"/>
            <a:ext cx="2506482" cy="14098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CF381E-DD01-D47F-4578-55363DBA1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" y="3306632"/>
            <a:ext cx="2506482" cy="1409896"/>
          </a:xfrm>
          <a:prstGeom prst="rect">
            <a:avLst/>
          </a:prstGeom>
        </p:spPr>
      </p:pic>
      <p:sp>
        <p:nvSpPr>
          <p:cNvPr id="173" name="Google Shape;173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Examples</a:t>
            </a:r>
            <a:endParaRPr b="1"/>
          </a:p>
        </p:txBody>
      </p:sp>
      <p:pic>
        <p:nvPicPr>
          <p:cNvPr id="174" name="Google Shape;17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5316" y="6605522"/>
            <a:ext cx="1951037" cy="2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03D8AC-4841-48AB-A9F8-AB2BF5B0CB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74" t="551" r="32913"/>
          <a:stretch/>
        </p:blipFill>
        <p:spPr>
          <a:xfrm>
            <a:off x="1112363" y="1997931"/>
            <a:ext cx="2592371" cy="42457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19428A-41E2-BCDE-90CD-868B370BA4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777" t="-34" r="30941"/>
          <a:stretch/>
        </p:blipFill>
        <p:spPr>
          <a:xfrm>
            <a:off x="5269584" y="1997931"/>
            <a:ext cx="2692788" cy="4311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7f1372146_0_32"/>
          <p:cNvSpPr txBox="1">
            <a:spLocks noGrp="1"/>
          </p:cNvSpPr>
          <p:nvPr>
            <p:ph type="ctrTitle"/>
          </p:nvPr>
        </p:nvSpPr>
        <p:spPr>
          <a:xfrm>
            <a:off x="1259632" y="2420888"/>
            <a:ext cx="65526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“The game of Life”</a:t>
            </a:r>
            <a:endParaRPr/>
          </a:p>
        </p:txBody>
      </p:sp>
      <p:sp>
        <p:nvSpPr>
          <p:cNvPr id="181" name="Google Shape;181;g247f1372146_0_32"/>
          <p:cNvSpPr txBox="1">
            <a:spLocks noGrp="1"/>
          </p:cNvSpPr>
          <p:nvPr>
            <p:ph type="subTitle" idx="1"/>
          </p:nvPr>
        </p:nvSpPr>
        <p:spPr>
          <a:xfrm>
            <a:off x="1371600" y="37471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2900"/>
              <a:t>The project is made 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2900"/>
              <a:t>by Anastasia Kalugina and Danila Nazarov</a:t>
            </a:r>
            <a:endParaRPr sz="29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Steps</a:t>
            </a:r>
            <a:endParaRPr b="1"/>
          </a:p>
        </p:txBody>
      </p:sp>
      <p:pic>
        <p:nvPicPr>
          <p:cNvPr id="91" name="Google Shape;9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2638" y="6592713"/>
            <a:ext cx="1951037" cy="2206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3"/>
          <p:cNvGrpSpPr/>
          <p:nvPr/>
        </p:nvGrpSpPr>
        <p:grpSpPr>
          <a:xfrm>
            <a:off x="471151" y="3184671"/>
            <a:ext cx="8201697" cy="1568777"/>
            <a:chOff x="3607" y="1123823"/>
            <a:chExt cx="8201697" cy="1568777"/>
          </a:xfrm>
        </p:grpSpPr>
        <p:sp>
          <p:nvSpPr>
            <p:cNvPr id="93" name="Google Shape;93;p3"/>
            <p:cNvSpPr/>
            <p:nvPr/>
          </p:nvSpPr>
          <p:spPr>
            <a:xfrm>
              <a:off x="3607" y="1123823"/>
              <a:ext cx="1577249" cy="1568777"/>
            </a:xfrm>
            <a:prstGeom prst="roundRect">
              <a:avLst>
                <a:gd name="adj" fmla="val 10000"/>
              </a:avLst>
            </a:prstGeom>
            <a:solidFill>
              <a:srgbClr val="00800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 txBox="1"/>
            <p:nvPr/>
          </p:nvSpPr>
          <p:spPr>
            <a:xfrm>
              <a:off x="49555" y="1169771"/>
              <a:ext cx="1485353" cy="1476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Think through a plan of action and the steps of doing the work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738581" y="1712633"/>
              <a:ext cx="334376" cy="39115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99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 txBox="1"/>
            <p:nvPr/>
          </p:nvSpPr>
          <p:spPr>
            <a:xfrm>
              <a:off x="1738581" y="1790864"/>
              <a:ext cx="234063" cy="234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211756" y="1123823"/>
              <a:ext cx="1577249" cy="1568777"/>
            </a:xfrm>
            <a:prstGeom prst="roundRect">
              <a:avLst>
                <a:gd name="adj" fmla="val 10000"/>
              </a:avLst>
            </a:prstGeom>
            <a:solidFill>
              <a:srgbClr val="00800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 txBox="1"/>
            <p:nvPr/>
          </p:nvSpPr>
          <p:spPr>
            <a:xfrm>
              <a:off x="2257704" y="1169771"/>
              <a:ext cx="1485353" cy="1476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 the tasks step by step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946731" y="1712633"/>
              <a:ext cx="334376" cy="39115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99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 txBox="1"/>
            <p:nvPr/>
          </p:nvSpPr>
          <p:spPr>
            <a:xfrm>
              <a:off x="3946731" y="1790864"/>
              <a:ext cx="234063" cy="234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419905" y="1123823"/>
              <a:ext cx="1577249" cy="1568777"/>
            </a:xfrm>
            <a:prstGeom prst="roundRect">
              <a:avLst>
                <a:gd name="adj" fmla="val 10000"/>
              </a:avLst>
            </a:prstGeom>
            <a:solidFill>
              <a:srgbClr val="00800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 txBox="1"/>
            <p:nvPr/>
          </p:nvSpPr>
          <p:spPr>
            <a:xfrm>
              <a:off x="4465853" y="1169771"/>
              <a:ext cx="1485353" cy="1476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Write documentation, speeches and presentations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154880" y="1712633"/>
              <a:ext cx="334376" cy="39115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99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 txBox="1"/>
            <p:nvPr/>
          </p:nvSpPr>
          <p:spPr>
            <a:xfrm>
              <a:off x="6154880" y="1790864"/>
              <a:ext cx="234063" cy="234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6628055" y="1123823"/>
              <a:ext cx="1577249" cy="1568777"/>
            </a:xfrm>
            <a:prstGeom prst="roundRect">
              <a:avLst>
                <a:gd name="adj" fmla="val 10000"/>
              </a:avLst>
            </a:prstGeom>
            <a:solidFill>
              <a:srgbClr val="00800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 txBox="1"/>
            <p:nvPr/>
          </p:nvSpPr>
          <p:spPr>
            <a:xfrm>
              <a:off x="6674003" y="1169771"/>
              <a:ext cx="1485353" cy="1476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Evaluate the work of the team members 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Start screen</a:t>
            </a:r>
            <a:endParaRPr b="1"/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316" y="6605522"/>
            <a:ext cx="1951037" cy="2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 descr="https://lh6.googleusercontent.com/EePpraXKGwN-nfXHXUP-YwzbDA5D3OZy3CaYDa-Rr-QHE0WifL4q3FqAozx3AeeqPwDPifqMiHkXSZqlw2v8GG1YR6F9hMWzFxq6CveDyX3Foyl-boTb-4C8RDkMCdklWhshBn7vHYBB4NN9DyWbk2aLVg=s20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7664" y="1676339"/>
            <a:ext cx="6171794" cy="4833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CDM</a:t>
            </a:r>
            <a:endParaRPr b="1"/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5459" y="6592713"/>
            <a:ext cx="1951037" cy="2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 descr="https://lh3.googleusercontent.com/PAce8CEGR6zCIc9or6IQ0TZ6PfAem_pw_QbUk4BMwn8id8bE0APYXS59wuol3Cw8sIhMTRDQfo2-OcKmWQSGTXXqhV3U8qrueZrVk1nXjK84EVyBd4tIcn9QfYCZX4Q_nFDrEETLQtg3pZ1xF4vZZe6FJA=s20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508" y="1664490"/>
            <a:ext cx="5414596" cy="3337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 descr="https://lh6.googleusercontent.com/Mb-F9aRHF8kry-SRWndJF_ciTrMmnAC0Wd_buday5KU1MaM6Fnz6jMmuLhRoIhNMtiSq_Sc92s4ijZ4tfzxtHcNL2UdVm8yHl3VFPMMlQwUnL81tEseQwBejGKgSGMxnhBis51_kSCKAyn61gwiftnTDFA=s20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9912" y="4339816"/>
            <a:ext cx="5256584" cy="217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Memory and buffer</a:t>
            </a:r>
            <a:endParaRPr b="1"/>
          </a:p>
        </p:txBody>
      </p:sp>
      <p:pic>
        <p:nvPicPr>
          <p:cNvPr id="127" name="Google Shape;127;p6" descr="https://lh6.googleusercontent.com/GwyymVqUsOcXKPOVW5n1iMuQRwykS_YWITQU4ea1c4VII-f8XV9tCa54jL6IUJhttreuDOBLmlCIJKooEB66Rgj9YP3ePvrnvoq2doiwhFJis23CTaT-JgSfMrM4DLgcyI4zKaCIelfGnMBCSUKKyehVrA=s2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754762"/>
            <a:ext cx="4346724" cy="366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 descr="https://lh6.googleusercontent.com/ZB0czC77RAMS9aYaU1JTtnYqhHGMwqc5UoNSdU_LnlBuigaNSfvRGahTJ0nPJ33UOOVOhIS5bA_GBBoc0IIIq68v0uTRtLs7iNSns8he6qtNMXsEUnkGUgLxUbCuUF9nnQWFM68x7hqQnXgosrAtMSytWw=s20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2793067"/>
            <a:ext cx="4401929" cy="365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5316" y="6605522"/>
            <a:ext cx="1951037" cy="22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Software</a:t>
            </a:r>
            <a:endParaRPr b="1"/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316" y="6605522"/>
            <a:ext cx="1951037" cy="2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4608" y="1927326"/>
            <a:ext cx="2304256" cy="42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5546" y="1840565"/>
            <a:ext cx="2495550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Software</a:t>
            </a:r>
            <a:endParaRPr b="1"/>
          </a:p>
        </p:txBody>
      </p:sp>
      <p:pic>
        <p:nvPicPr>
          <p:cNvPr id="143" name="Google Shape;14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316" y="6605522"/>
            <a:ext cx="1951037" cy="2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7784" y="1722608"/>
            <a:ext cx="2736304" cy="2558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6095" y="1721339"/>
            <a:ext cx="1820695" cy="254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13653" y="1772816"/>
            <a:ext cx="1367159" cy="575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13653" y="2461594"/>
            <a:ext cx="1781473" cy="54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13653" y="3125774"/>
            <a:ext cx="1805110" cy="247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9031" y="4365104"/>
            <a:ext cx="1832205" cy="45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9031" y="4956361"/>
            <a:ext cx="1832205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9031" y="1721340"/>
            <a:ext cx="2369123" cy="254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Software</a:t>
            </a:r>
            <a:endParaRPr b="1"/>
          </a:p>
        </p:txBody>
      </p:sp>
      <p:pic>
        <p:nvPicPr>
          <p:cNvPr id="157" name="Google Shape;15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316" y="6605522"/>
            <a:ext cx="1951037" cy="2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616" y="2465716"/>
            <a:ext cx="23431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1640" y="4945162"/>
            <a:ext cx="14668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1962" y="2437141"/>
            <a:ext cx="2409825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81bff5c53_6_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Software</a:t>
            </a:r>
            <a:endParaRPr b="1"/>
          </a:p>
        </p:txBody>
      </p:sp>
      <p:pic>
        <p:nvPicPr>
          <p:cNvPr id="166" name="Google Shape;166;g2481bff5c53_6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600" y="1625699"/>
            <a:ext cx="2389701" cy="486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481bff5c53_6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175" y="1722449"/>
            <a:ext cx="1946117" cy="47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481bff5c53_6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5316" y="6605522"/>
            <a:ext cx="1951037" cy="22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76</Words>
  <Application>Microsoft Office PowerPoint</Application>
  <PresentationFormat>Экран (4:3)</PresentationFormat>
  <Paragraphs>19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Calibri</vt:lpstr>
      <vt:lpstr>Тема Office</vt:lpstr>
      <vt:lpstr>“The game of Life”</vt:lpstr>
      <vt:lpstr>Steps</vt:lpstr>
      <vt:lpstr>Start screen</vt:lpstr>
      <vt:lpstr>CDM</vt:lpstr>
      <vt:lpstr>Memory and buffer</vt:lpstr>
      <vt:lpstr>Software</vt:lpstr>
      <vt:lpstr>Software</vt:lpstr>
      <vt:lpstr>Software</vt:lpstr>
      <vt:lpstr>Software</vt:lpstr>
      <vt:lpstr>Examples</vt:lpstr>
      <vt:lpstr>“The game of Life”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“The game of Life”</dc:title>
  <dc:creator>obstinate</dc:creator>
  <cp:lastModifiedBy>Сата Вильям</cp:lastModifiedBy>
  <cp:revision>3</cp:revision>
  <dcterms:created xsi:type="dcterms:W3CDTF">2017-11-19T17:14:45Z</dcterms:created>
  <dcterms:modified xsi:type="dcterms:W3CDTF">2023-05-21T10:15:19Z</dcterms:modified>
</cp:coreProperties>
</file>